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6" r:id="rId5"/>
    <p:sldId id="267" r:id="rId6"/>
    <p:sldId id="262" r:id="rId7"/>
    <p:sldId id="264" r:id="rId8"/>
    <p:sldId id="263" r:id="rId9"/>
    <p:sldId id="260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BD5FE-D6FD-4589-8FD5-7A7610849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7FDC39-C336-4490-B6E1-0689368F1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BB2B18-03BE-413B-98D1-0696BACBF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BFCC56-96FE-48E1-A984-643A99FAB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86A330-313F-47F4-A5EC-58019925E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61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BBC2B-F8A1-4375-A037-9714BFD35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582D7F-1D23-400F-B3D7-A32B5D7F2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C29155-E2A1-4095-9B21-9FE908C3E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31048F-4C8E-47E6-AF5F-6E801CF34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91099F-A8E3-443F-870B-1601D4476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12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DFB311-CA5A-43B2-A3BA-B1EE34252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1FEDDA-8CC5-4729-AD9E-861EEA6E6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830255-D34D-4C6E-B3E9-38AE22708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04E6F-FF41-4A24-8E70-7F5BE238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14DABE-7DCF-48FF-8C20-C77708481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52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809409-6AEA-47DE-A55C-AE2A8DE7C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5BDDBD-8994-43B2-93F2-7CFE49CCF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66BEDD-141C-495F-B53B-D2700DAC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B539F3-65C7-4072-BF0C-3787D6E85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7204D7-9252-4601-8138-68EC06757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54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A545C-3A67-43E2-A2F8-DFDE43C2D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FBFF2D-58A7-4FD3-A6C0-A57A1EC46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EE2E59-772E-46A8-9120-3CDBED29F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BA4AC1-90FE-4308-9B38-EC56E1373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0A5E5B-461A-4396-A5BF-87A6B74C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15074-3FA0-4B8A-B1DD-871EAE89B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EF8EC-D3C8-4737-86D2-FD4C85B4B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BFD812-5BD6-4BBF-87F4-4FFBE781A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B630D-B6AA-40E8-A1E4-5BAC09A44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9E8045-2A1F-4924-9D8C-C70F1328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1DA415-442E-4D51-9555-2FBE20486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3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B9015-D662-4110-838F-7B8F5F36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71A096-E7EC-4013-AE21-E1DBF56BF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1E8C60-4257-4E69-A47E-F06564D5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42AACA-ECD4-44AC-B79E-CEB7791D9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1804D9-E076-40E6-BD09-0F539E764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95B457-0FEF-4182-BC68-5668A8EA1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4111923-89E9-4099-9D6F-909C5A727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19CB06-43D2-4824-AE1F-068850E06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7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61F1F-E39F-4700-8630-5C93A5CC9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8EA017A-5D94-4804-902B-01DC61DAA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5E8F8A-BDD3-4C33-90B2-BE86E94E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03EB77-F2EB-492F-ADF6-F7F62DC3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7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5A4FF4-ED9E-4229-9ECE-49C80E49A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9E4905-D06B-4CCB-96F3-70C36E32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062A0F-FD7F-40DB-9008-63B5E93F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7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DE96E-B92D-4975-A946-89739DC3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5A420E-59F7-445A-A073-A878F89BD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92C496-E27C-45E6-B34F-AE0026F72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184F6B-E3D3-42FD-8B76-91718E193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9357DC-5651-4F99-9C64-8291321B9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1FCE6-6FCB-4FB1-ACCD-65DDE862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3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2A031-38E7-40CC-A93F-FB8BFC4E2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F1A96C-9DA5-4BE7-9FFB-114AA8843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6DC9B8-2147-49A5-B4FF-4C6D18447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BA5FB9-DDE8-4848-836C-8DE48B887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39185D-71E5-4F4B-8B6E-1145D02C7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16B057-195A-4A8F-A3BC-AC9DCB792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27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55DA4-136D-426F-BCEC-97EF15F6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30018F-3BD2-4AFC-A1A8-E35CBF73B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FC8CC-16D4-4A5D-B296-EEE90339B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C554-FB00-40A3-B222-FD7D6F96892A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C9FA76-AB45-49E7-9A21-5A1557A6E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42C523-B67D-43AD-9374-6F3D7B1CDB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FBA28-09E6-4A87-AF41-B8571E478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08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E2BAB-C0DB-4C14-944A-7123BE2EB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483193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dirty="0"/>
              <a:t>ПОДВИГУ </a:t>
            </a:r>
            <a:br>
              <a:rPr lang="ru-RU" b="1" dirty="0"/>
            </a:br>
            <a:r>
              <a:rPr lang="ru-RU" b="1" dirty="0"/>
              <a:t>БЛОКАДНОГО </a:t>
            </a:r>
            <a:r>
              <a:rPr lang="ru-RU" b="1" dirty="0" smtClean="0"/>
              <a:t> ЛЕНИНГРАДА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ПОСВЯЩАЕТСЯ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A597AF-C807-4160-BD8F-B2A9CCD968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27009"/>
            <a:ext cx="9144000" cy="1208015"/>
          </a:xfrm>
        </p:spPr>
        <p:txBody>
          <a:bodyPr>
            <a:normAutofit/>
          </a:bodyPr>
          <a:lstStyle/>
          <a:p>
            <a:r>
              <a:rPr lang="ru-RU" sz="3200" b="1" dirty="0"/>
              <a:t>ВЫСТАВКА </a:t>
            </a:r>
            <a:r>
              <a:rPr lang="ru-RU" sz="3200" b="1" dirty="0" smtClean="0"/>
              <a:t> ИЗДАНИЙ  ИЗ  ФОНДОВ  БИБЛИОТЕКИ </a:t>
            </a: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610ED6-A8C6-44E1-94F3-14C497843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576945" cy="130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1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474E65-B040-404B-95EE-9BED17F5F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7" y="0"/>
            <a:ext cx="9667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5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A6F4CF-9358-4256-A611-1D32C961E0A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5149434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B91F87-3C96-4640-B4A8-9028C8688A2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12" y="0"/>
            <a:ext cx="5149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DA3153-EEED-47AF-B903-5B9DD01E255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429" y="445081"/>
            <a:ext cx="7861069" cy="5997283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623455"/>
            <a:ext cx="4089862" cy="4838007"/>
          </a:xfrm>
        </p:spPr>
        <p:txBody>
          <a:bodyPr>
            <a:noAutofit/>
          </a:bodyPr>
          <a:lstStyle/>
          <a:p>
            <a:pPr algn="just"/>
            <a:r>
              <a:rPr lang="ru-RU" sz="1300" b="1" dirty="0"/>
              <a:t>В библиотеке Академии открылась выставка, посвященная двум значимым датам для нашего города: 18 января 1943года — День прорыва блокады Ленинграда </a:t>
            </a:r>
            <a:r>
              <a:rPr lang="ru-RU" sz="1300" b="1" dirty="0" smtClean="0"/>
              <a:t>и 27 </a:t>
            </a:r>
            <a:r>
              <a:rPr lang="ru-RU" sz="1300" b="1" dirty="0"/>
              <a:t>января 1944 года — День полного освобождения Ленинграда.</a:t>
            </a:r>
          </a:p>
          <a:p>
            <a:pPr algn="just"/>
            <a:r>
              <a:rPr lang="ru-RU" sz="1300" b="1" dirty="0"/>
              <a:t>На выставке представлены историческая и документальная литература, отображающая хронику блокадного города, героизм и мужество ленинградцев в эти тяжелые дни. Представлены воспоминания и дневники жителей города, среди которых есть преподаватели нашей Академии.</a:t>
            </a:r>
          </a:p>
          <a:p>
            <a:pPr algn="just"/>
            <a:r>
              <a:rPr lang="ru-RU" sz="1300" b="1" dirty="0"/>
              <a:t>Часть книг посвящена тому, как Государственный Эрмитаж пережил это страшное время, какие героические усилия предпринимали его сотрудники по спасению музейных ценностей. </a:t>
            </a:r>
          </a:p>
          <a:p>
            <a:pPr algn="just"/>
            <a:r>
              <a:rPr lang="ru-RU" sz="1300" b="1" dirty="0"/>
              <a:t>Представлены книги о художниках, работавших в блокадном городе и альбомы юбилейных выставок, живопись, графика, скульптура, посвященные мужеству и стойкости ленинградцев.</a:t>
            </a:r>
          </a:p>
          <a:p>
            <a:pPr algn="just"/>
            <a:r>
              <a:rPr lang="ru-RU" sz="1300" b="1" dirty="0"/>
              <a:t>На выставке представлены редкие фотографии, сделанные ленинградским мастером С.Г. </a:t>
            </a:r>
            <a:r>
              <a:rPr lang="ru-RU" sz="1300" b="1" dirty="0" err="1"/>
              <a:t>Гасиловым</a:t>
            </a:r>
            <a:r>
              <a:rPr lang="ru-RU" sz="1300" b="1" dirty="0"/>
              <a:t> во время блокады. Итоги его масштабной работы по фиксации разрушений Ленинграда, в том числе и фотографию разрушений в библиотеки нашей Академии, можно увидеть в альбоме «Хрупкое прошлое». </a:t>
            </a:r>
          </a:p>
          <a:p>
            <a:pPr algn="just"/>
            <a:r>
              <a:rPr lang="ru-RU" sz="1300" b="1" dirty="0"/>
              <a:t> </a:t>
            </a:r>
            <a:r>
              <a:rPr lang="ru-RU" sz="1300" b="1" dirty="0" smtClean="0"/>
              <a:t>Еще </a:t>
            </a:r>
            <a:r>
              <a:rPr lang="ru-RU" sz="1300" b="1" dirty="0"/>
              <a:t>один раздел выставки – это небольшая подборка книг, из коллекции редких изданий, напечатанных в военное время. </a:t>
            </a:r>
          </a:p>
          <a:p>
            <a:endParaRPr lang="ru-RU" sz="1300" dirty="0"/>
          </a:p>
          <a:p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4448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6098C3-480C-4BA6-B2F9-3CFE61B11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85" y="0"/>
            <a:ext cx="9365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9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C33749-5360-4AE2-98DB-4BE3FCA0BC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7"/>
          <a:stretch/>
        </p:blipFill>
        <p:spPr>
          <a:xfrm>
            <a:off x="1529267" y="0"/>
            <a:ext cx="9133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1A569A-7444-4E73-BD06-719F03251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2" y="0"/>
            <a:ext cx="930194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1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E9B25F-8449-4C36-A574-E78B01F82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267" y="0"/>
            <a:ext cx="9133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1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D2485B-756A-4B70-BCBD-7034901D5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39" y="0"/>
            <a:ext cx="9266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8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610916-72A1-4A77-8885-716AE0AC6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658" y="0"/>
            <a:ext cx="946276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185</TotalTime>
  <Words>190</Words>
  <Application>Microsoft Office PowerPoint</Application>
  <PresentationFormat>Широкоэкранный</PresentationFormat>
  <Paragraphs>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ПОДВИГУ  БЛОКАДНОГО  ЛЕНИНГРАДА  ПОСВЯЩАЕТСЯ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ПОДВИГУ БЛОКАДНОГО ЛЕНИНГРАДА  ПОСВЯЩАЕТСЯ</dc:title>
  <dc:creator>Светлана Леонидовна Корчевская</dc:creator>
  <cp:lastModifiedBy>Светлана Леонидовна Корчевская</cp:lastModifiedBy>
  <cp:revision>14</cp:revision>
  <dcterms:created xsi:type="dcterms:W3CDTF">2025-01-20T12:02:47Z</dcterms:created>
  <dcterms:modified xsi:type="dcterms:W3CDTF">2025-01-22T14:24:05Z</dcterms:modified>
</cp:coreProperties>
</file>